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74"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10B6D22-6175-4380-8CF6-9053CF387714}" type="datetimeFigureOut">
              <a:rPr lang="en-US" smtClean="0"/>
              <a:t>7/16/2018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9C3B14-5668-4683-B1D7-D9C8EB9CB594}" type="slidenum">
              <a:rPr lang="en-US" smtClean="0"/>
              <a:t>‹#›</a:t>
            </a:fld>
            <a:endParaRPr lang="en-US" dirty="0"/>
          </a:p>
        </p:txBody>
      </p:sp>
    </p:spTree>
    <p:extLst>
      <p:ext uri="{BB962C8B-B14F-4D97-AF65-F5344CB8AC3E}">
        <p14:creationId xmlns:p14="http://schemas.microsoft.com/office/powerpoint/2010/main" val="218547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9C3B14-5668-4683-B1D7-D9C8EB9CB594}" type="slidenum">
              <a:rPr lang="en-US" smtClean="0"/>
              <a:t>1</a:t>
            </a:fld>
            <a:endParaRPr lang="en-US" dirty="0"/>
          </a:p>
        </p:txBody>
      </p:sp>
    </p:spTree>
    <p:extLst>
      <p:ext uri="{BB962C8B-B14F-4D97-AF65-F5344CB8AC3E}">
        <p14:creationId xmlns:p14="http://schemas.microsoft.com/office/powerpoint/2010/main" val="2770109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77D1CB56-0E4D-4296-8F6E-A648FBCCBA7E}"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77D1CB56-0E4D-4296-8F6E-A648FBCCBA7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47A679F-C618-4153-B68C-A3EFCF8612DA}" type="datetimeFigureOut">
              <a:rPr lang="en-US" smtClean="0"/>
              <a:t>7/16/2018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D1CB56-0E4D-4296-8F6E-A648FBCCBA7E}"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47A679F-C618-4153-B68C-A3EFCF8612DA}" type="datetimeFigureOut">
              <a:rPr lang="en-US" smtClean="0"/>
              <a:t>7/16/2018</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7D1CB56-0E4D-4296-8F6E-A648FBCCBA7E}"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dirty="0" smtClean="0">
                <a:latin typeface="Times New Roman" pitchFamily="18" charset="0"/>
                <a:cs typeface="Times New Roman" pitchFamily="18" charset="0"/>
              </a:rPr>
              <a:t>Customer services representative training program</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r>
              <a:rPr lang="en-US" sz="2400" dirty="0">
                <a:latin typeface="Times New Roman" pitchFamily="18" charset="0"/>
                <a:cs typeface="Times New Roman" pitchFamily="18" charset="0"/>
              </a:rPr>
              <a:t>Customer services representative training program</a:t>
            </a:r>
          </a:p>
          <a:p>
            <a:r>
              <a:rPr lang="en-US" sz="2400" dirty="0">
                <a:latin typeface="Times New Roman" pitchFamily="18" charset="0"/>
                <a:cs typeface="Times New Roman" pitchFamily="18" charset="0"/>
              </a:rPr>
              <a:t>Name</a:t>
            </a:r>
          </a:p>
          <a:p>
            <a:r>
              <a:rPr lang="en-US" sz="2400" dirty="0">
                <a:latin typeface="Times New Roman" pitchFamily="18" charset="0"/>
                <a:cs typeface="Times New Roman" pitchFamily="18" charset="0"/>
              </a:rPr>
              <a:t>Institutional affiliation</a:t>
            </a:r>
          </a:p>
          <a:p>
            <a:r>
              <a:rPr lang="en-US" sz="2400" dirty="0">
                <a:latin typeface="Times New Roman" pitchFamily="18" charset="0"/>
                <a:cs typeface="Times New Roman" pitchFamily="18" charset="0"/>
              </a:rPr>
              <a:t>Date</a:t>
            </a:r>
          </a:p>
        </p:txBody>
      </p:sp>
    </p:spTree>
    <p:extLst>
      <p:ext uri="{BB962C8B-B14F-4D97-AF65-F5344CB8AC3E}">
        <p14:creationId xmlns:p14="http://schemas.microsoft.com/office/powerpoint/2010/main" val="1027691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400" b="1" dirty="0" smtClean="0">
                <a:latin typeface="Times New Roman" pitchFamily="18" charset="0"/>
                <a:cs typeface="Times New Roman" pitchFamily="18" charset="0"/>
              </a:rPr>
              <a:t>Introduction</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pPr algn="just"/>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customer’s service representative training program is the project that I am waiting to begin. </a:t>
            </a:r>
            <a:endParaRPr lang="en-US"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There are different training methods of training customers service representatives </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975853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143000"/>
            <a:ext cx="7959970" cy="1828800"/>
          </a:xfrm>
        </p:spPr>
        <p:txBody>
          <a:bodyPr>
            <a:normAutofit/>
          </a:bodyPr>
          <a:lstStyle/>
          <a:p>
            <a:r>
              <a:rPr lang="en-US" sz="2400" dirty="0" smtClean="0">
                <a:latin typeface="Times New Roman" pitchFamily="18" charset="0"/>
                <a:cs typeface="Times New Roman" pitchFamily="18" charset="0"/>
              </a:rPr>
              <a:t>Training methods in customer service representative training program </a:t>
            </a: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3331698"/>
            <a:ext cx="6400800" cy="2916702"/>
          </a:xfrm>
        </p:spPr>
        <p:txBody>
          <a:bodyPr>
            <a:no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Lecture method </a:t>
            </a:r>
          </a:p>
          <a:p>
            <a:pPr marL="457200" indent="-457200" algn="l">
              <a:buFont typeface="Arial" pitchFamily="34" charset="0"/>
              <a:buChar char="•"/>
            </a:pPr>
            <a:r>
              <a:rPr lang="en-US" sz="2400" dirty="0" smtClean="0">
                <a:latin typeface="Times New Roman" pitchFamily="18" charset="0"/>
                <a:cs typeface="Times New Roman" pitchFamily="18" charset="0"/>
              </a:rPr>
              <a:t>Demonstration method </a:t>
            </a:r>
          </a:p>
          <a:p>
            <a:pPr marL="457200" indent="-457200" algn="l">
              <a:buFont typeface="Arial" pitchFamily="34" charset="0"/>
              <a:buChar char="•"/>
            </a:pPr>
            <a:r>
              <a:rPr lang="en-US" sz="2400" dirty="0" smtClean="0">
                <a:latin typeface="Times New Roman" pitchFamily="18" charset="0"/>
                <a:cs typeface="Times New Roman" pitchFamily="18" charset="0"/>
              </a:rPr>
              <a:t>Debriefing method </a:t>
            </a:r>
          </a:p>
          <a:p>
            <a:pPr marL="457200" indent="-457200" algn="l">
              <a:buFont typeface="Arial" pitchFamily="34" charset="0"/>
              <a:buChar char="•"/>
            </a:pPr>
            <a:r>
              <a:rPr lang="en-US" sz="2400" dirty="0" smtClean="0">
                <a:latin typeface="Times New Roman" pitchFamily="18" charset="0"/>
                <a:cs typeface="Times New Roman" pitchFamily="18" charset="0"/>
              </a:rPr>
              <a:t>Discussion method</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335755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Lecture method </a:t>
            </a:r>
            <a:endParaRPr lang="en-US" sz="24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4114800" cy="3962399"/>
          </a:xfrm>
        </p:spPr>
        <p:txBody>
          <a:bodyPr>
            <a:normAutofit lnSpcReduction="10000"/>
          </a:bodyPr>
          <a:lstStyle/>
          <a:p>
            <a:r>
              <a:rPr lang="en-US" sz="2400" dirty="0" smtClean="0">
                <a:latin typeface="Times New Roman" pitchFamily="18" charset="0"/>
                <a:cs typeface="Times New Roman" pitchFamily="18" charset="0"/>
              </a:rPr>
              <a:t>The method is  used where participants are more </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technique is the best because all the trainees will be addressed at once and in so doing, the trainers will convey information and expose the learners to the full range of information</a:t>
            </a:r>
            <a:r>
              <a:rPr lang="en-US" sz="2400" dirty="0" smtClean="0">
                <a:latin typeface="Times New Roman" pitchFamily="18" charset="0"/>
                <a:cs typeface="Times New Roman" pitchFamily="18" charset="0"/>
              </a:rPr>
              <a:t>.</a:t>
            </a:r>
            <a:r>
              <a:rPr lang="en-US" sz="2400" dirty="0"/>
              <a:t> (Nayahangan et al., 2018)</a:t>
            </a:r>
          </a:p>
          <a:p>
            <a:endParaRPr lang="en-US" sz="2400" dirty="0">
              <a:latin typeface="Times New Roman" pitchFamily="18" charset="0"/>
              <a:cs typeface="Times New Roman" pitchFamily="18" charset="0"/>
            </a:endParaRPr>
          </a:p>
        </p:txBody>
      </p:sp>
      <p:pic>
        <p:nvPicPr>
          <p:cNvPr id="5" name="Content Placeholder 4" descr="https://image.slidesharecdn.com/thelecturemethod-140216103201-phpapp01/95/the-lecture-method-1-638.jpg?cb=1392546763"/>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524000"/>
            <a:ext cx="4419600" cy="3810000"/>
          </a:xfrm>
          <a:prstGeom prst="rect">
            <a:avLst/>
          </a:prstGeom>
          <a:noFill/>
          <a:ln>
            <a:noFill/>
          </a:ln>
        </p:spPr>
      </p:pic>
    </p:spTree>
    <p:extLst>
      <p:ext uri="{BB962C8B-B14F-4D97-AF65-F5344CB8AC3E}">
        <p14:creationId xmlns:p14="http://schemas.microsoft.com/office/powerpoint/2010/main" val="27402727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Demonstration method </a:t>
            </a:r>
            <a:endParaRPr lang="en-US" sz="2400" dirty="0">
              <a:latin typeface="Times New Roman" pitchFamily="18" charset="0"/>
              <a:cs typeface="Times New Roman" pitchFamily="18" charset="0"/>
            </a:endParaRPr>
          </a:p>
        </p:txBody>
      </p:sp>
      <p:sp>
        <p:nvSpPr>
          <p:cNvPr id="3" name="Content Placeholder 2"/>
          <p:cNvSpPr>
            <a:spLocks noGrp="1"/>
          </p:cNvSpPr>
          <p:nvPr>
            <p:ph sz="half" idx="1"/>
          </p:nvPr>
        </p:nvSpPr>
        <p:spPr>
          <a:xfrm>
            <a:off x="381000" y="1295400"/>
            <a:ext cx="4038600" cy="4221163"/>
          </a:xfrm>
        </p:spPr>
        <p:txBody>
          <a:bodyPr>
            <a:normAutofit/>
          </a:bodyPr>
          <a:lstStyle/>
          <a:p>
            <a:pPr>
              <a:buFont typeface="Wingdings" pitchFamily="2" charset="2"/>
              <a:buChar char="§"/>
            </a:pPr>
            <a:r>
              <a:rPr lang="en-US" sz="2400" dirty="0" smtClean="0">
                <a:latin typeface="Times New Roman" pitchFamily="18" charset="0"/>
                <a:cs typeface="Times New Roman" pitchFamily="18" charset="0"/>
              </a:rPr>
              <a:t>It  involves illustrations and examples.</a:t>
            </a:r>
          </a:p>
          <a:p>
            <a:pPr>
              <a:buFont typeface="Wingdings" pitchFamily="2" charset="2"/>
              <a:buChar char="§"/>
            </a:pPr>
            <a:r>
              <a:rPr lang="en-US" sz="2400" dirty="0" smtClean="0">
                <a:latin typeface="Times New Roman" pitchFamily="18" charset="0"/>
                <a:cs typeface="Times New Roman" pitchFamily="18" charset="0"/>
              </a:rPr>
              <a:t>Participants are guided on what to do. </a:t>
            </a:r>
          </a:p>
          <a:p>
            <a:pPr>
              <a:buFont typeface="Wingdings" pitchFamily="2" charset="2"/>
              <a:buChar char="§"/>
            </a:pPr>
            <a:r>
              <a:rPr lang="en-US" sz="2400" dirty="0" smtClean="0">
                <a:latin typeface="Times New Roman" pitchFamily="18" charset="0"/>
                <a:cs typeface="Times New Roman" pitchFamily="18" charset="0"/>
              </a:rPr>
              <a:t>It makes use of experiment </a:t>
            </a:r>
          </a:p>
          <a:p>
            <a:pPr>
              <a:buFont typeface="Wingdings" pitchFamily="2" charset="2"/>
              <a:buChar char="§"/>
            </a:pPr>
            <a:r>
              <a:rPr lang="en-US" sz="2400" dirty="0" smtClean="0">
                <a:latin typeface="Times New Roman" pitchFamily="18" charset="0"/>
                <a:cs typeface="Times New Roman" pitchFamily="18" charset="0"/>
              </a:rPr>
              <a:t>It helps in memory retention</a:t>
            </a:r>
          </a:p>
          <a:p>
            <a:pPr>
              <a:buFont typeface="Wingdings" pitchFamily="2" charset="2"/>
              <a:buChar char="§"/>
            </a:pPr>
            <a:r>
              <a:rPr lang="en-US" sz="2400" dirty="0" smtClean="0">
                <a:latin typeface="Times New Roman" pitchFamily="18" charset="0"/>
                <a:cs typeface="Times New Roman" pitchFamily="18" charset="0"/>
              </a:rPr>
              <a:t>Raises the interest of the participants  </a:t>
            </a:r>
            <a:endParaRPr lang="en-US" sz="2400" dirty="0"/>
          </a:p>
        </p:txBody>
      </p:sp>
      <p:pic>
        <p:nvPicPr>
          <p:cNvPr id="5" name="Content Placeholder 4" descr="Related image"/>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181600" y="1676400"/>
            <a:ext cx="3276600" cy="3110706"/>
          </a:xfrm>
          <a:prstGeom prst="rect">
            <a:avLst/>
          </a:prstGeom>
          <a:noFill/>
          <a:ln>
            <a:noFill/>
          </a:ln>
        </p:spPr>
      </p:pic>
    </p:spTree>
    <p:extLst>
      <p:ext uri="{BB962C8B-B14F-4D97-AF65-F5344CB8AC3E}">
        <p14:creationId xmlns:p14="http://schemas.microsoft.com/office/powerpoint/2010/main" val="403808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Debrief method </a:t>
            </a:r>
            <a:endParaRPr lang="en-US" dirty="0"/>
          </a:p>
        </p:txBody>
      </p:sp>
      <p:sp>
        <p:nvSpPr>
          <p:cNvPr id="3" name="Content Placeholder 2"/>
          <p:cNvSpPr>
            <a:spLocks noGrp="1"/>
          </p:cNvSpPr>
          <p:nvPr>
            <p:ph sz="half" idx="1"/>
          </p:nvPr>
        </p:nvSpPr>
        <p:spPr>
          <a:xfrm>
            <a:off x="457200" y="2209800"/>
            <a:ext cx="4114800" cy="3916363"/>
          </a:xfrm>
        </p:spPr>
        <p:txBody>
          <a:bodyPr>
            <a:noAutofit/>
          </a:bodyPr>
          <a:lstStyle/>
          <a:p>
            <a:r>
              <a:rPr lang="en-US" sz="2400" dirty="0" smtClean="0">
                <a:latin typeface="Times New Roman" pitchFamily="18" charset="0"/>
                <a:cs typeface="Times New Roman" pitchFamily="18" charset="0"/>
              </a:rPr>
              <a:t>It’s the possible techniques of sharing ideas </a:t>
            </a:r>
          </a:p>
          <a:p>
            <a:r>
              <a:rPr lang="en-US" sz="2400" dirty="0" smtClean="0">
                <a:latin typeface="Times New Roman" pitchFamily="18" charset="0"/>
                <a:cs typeface="Times New Roman" pitchFamily="18" charset="0"/>
              </a:rPr>
              <a:t>It the way in which instructor gets feedback from the trainees </a:t>
            </a:r>
          </a:p>
          <a:p>
            <a:r>
              <a:rPr lang="en-US" sz="2400" dirty="0" smtClean="0">
                <a:latin typeface="Times New Roman" pitchFamily="18" charset="0"/>
                <a:cs typeface="Times New Roman" pitchFamily="18" charset="0"/>
              </a:rPr>
              <a:t>Best way of judging experiences </a:t>
            </a:r>
          </a:p>
          <a:p>
            <a:r>
              <a:rPr lang="en-US" sz="2400" dirty="0" smtClean="0">
                <a:latin typeface="Times New Roman" pitchFamily="18" charset="0"/>
                <a:cs typeface="Times New Roman" pitchFamily="18" charset="0"/>
              </a:rPr>
              <a:t>Possible to know how the  participant feels </a:t>
            </a:r>
            <a:endParaRPr lang="en-US" sz="2400" dirty="0">
              <a:latin typeface="Times New Roman" pitchFamily="18" charset="0"/>
              <a:cs typeface="Times New Roman" pitchFamily="18" charset="0"/>
            </a:endParaRPr>
          </a:p>
        </p:txBody>
      </p:sp>
      <p:pic>
        <p:nvPicPr>
          <p:cNvPr id="5" name="Content Placeholder 4" descr="Image result for images of debriefing method"/>
          <p:cNvPicPr>
            <a:picLocks noGrp="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2243535"/>
            <a:ext cx="4038600" cy="3239293"/>
          </a:xfrm>
          <a:prstGeom prst="rect">
            <a:avLst/>
          </a:prstGeom>
          <a:noFill/>
          <a:ln>
            <a:noFill/>
          </a:ln>
        </p:spPr>
      </p:pic>
    </p:spTree>
    <p:extLst>
      <p:ext uri="{BB962C8B-B14F-4D97-AF65-F5344CB8AC3E}">
        <p14:creationId xmlns:p14="http://schemas.microsoft.com/office/powerpoint/2010/main" val="766161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Discussion method </a:t>
            </a:r>
            <a:br>
              <a:rPr lang="en-US" dirty="0"/>
            </a:br>
            <a:endParaRPr lang="en-US" dirty="0"/>
          </a:p>
        </p:txBody>
      </p:sp>
      <p:sp>
        <p:nvSpPr>
          <p:cNvPr id="3" name="Content Placeholder 2"/>
          <p:cNvSpPr>
            <a:spLocks noGrp="1"/>
          </p:cNvSpPr>
          <p:nvPr>
            <p:ph sz="half" idx="1"/>
          </p:nvPr>
        </p:nvSpPr>
        <p:spPr/>
        <p:txBody>
          <a:bodyPr>
            <a:normAutofit lnSpcReduction="10000"/>
          </a:bodyPr>
          <a:lstStyle/>
          <a:p>
            <a:r>
              <a:rPr lang="en-US" dirty="0" smtClean="0">
                <a:latin typeface="Times New Roman" pitchFamily="18" charset="0"/>
                <a:cs typeface="Times New Roman" pitchFamily="18" charset="0"/>
              </a:rPr>
              <a:t>Involves trainee sharing ideas among themselves </a:t>
            </a:r>
          </a:p>
          <a:p>
            <a:r>
              <a:rPr lang="en-US" dirty="0" smtClean="0">
                <a:latin typeface="Times New Roman" pitchFamily="18" charset="0"/>
                <a:cs typeface="Times New Roman" pitchFamily="18" charset="0"/>
              </a:rPr>
              <a:t>Trainees sharing ideas with trainers </a:t>
            </a:r>
          </a:p>
          <a:p>
            <a:r>
              <a:rPr lang="en-US" dirty="0" smtClean="0">
                <a:latin typeface="Times New Roman" pitchFamily="18" charset="0"/>
                <a:cs typeface="Times New Roman" pitchFamily="18" charset="0"/>
              </a:rPr>
              <a:t>It is done democratically through freedom to express ones view  </a:t>
            </a:r>
          </a:p>
          <a:p>
            <a:r>
              <a:rPr lang="en-US" dirty="0" smtClean="0">
                <a:latin typeface="Times New Roman" pitchFamily="18" charset="0"/>
                <a:cs typeface="Times New Roman" pitchFamily="18" charset="0"/>
              </a:rPr>
              <a:t>Instill confidence in training the customer service representatives </a:t>
            </a:r>
            <a:r>
              <a:rPr lang="en-US" dirty="0"/>
              <a:t>(Petyaeva et al., 2018). </a:t>
            </a:r>
            <a:endParaRPr lang="en-US" dirty="0">
              <a:latin typeface="Times New Roman" pitchFamily="18" charset="0"/>
              <a:cs typeface="Times New Roman" pitchFamily="18" charset="0"/>
            </a:endParaRPr>
          </a:p>
        </p:txBody>
      </p:sp>
      <p:sp>
        <p:nvSpPr>
          <p:cNvPr id="4" name="Content Placeholder 3"/>
          <p:cNvSpPr>
            <a:spLocks noGrp="1"/>
          </p:cNvSpPr>
          <p:nvPr>
            <p:ph sz="half" idx="2"/>
          </p:nvPr>
        </p:nvSpPr>
        <p:spPr>
          <a:xfrm>
            <a:off x="5067300" y="1524000"/>
            <a:ext cx="4038600" cy="4525963"/>
          </a:xfrm>
        </p:spPr>
        <p:txBody>
          <a:bodyPr>
            <a:normAutofit lnSpcReduction="10000"/>
          </a:bodyPr>
          <a:lstStyle/>
          <a:p>
            <a:pPr marL="137160" indent="0">
              <a:buNone/>
            </a:pPr>
            <a:r>
              <a:rPr lang="en-US" dirty="0" smtClean="0">
                <a:latin typeface="Times New Roman" pitchFamily="18" charset="0"/>
                <a:cs typeface="Times New Roman" pitchFamily="18" charset="0"/>
              </a:rPr>
              <a:t>Discussion method </a:t>
            </a:r>
          </a:p>
          <a:p>
            <a:pPr marL="137160" indent="0">
              <a:buNone/>
            </a:pPr>
            <a:endParaRPr lang="en-US" dirty="0">
              <a:latin typeface="Times New Roman" pitchFamily="18" charset="0"/>
              <a:cs typeface="Times New Roman" pitchFamily="18" charset="0"/>
            </a:endParaRPr>
          </a:p>
        </p:txBody>
      </p:sp>
      <p:pic>
        <p:nvPicPr>
          <p:cNvPr id="6" name="Picture 5" descr="Image result for images of discussion methods"/>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514600"/>
            <a:ext cx="4038600" cy="2895600"/>
          </a:xfrm>
          <a:prstGeom prst="rect">
            <a:avLst/>
          </a:prstGeom>
          <a:noFill/>
          <a:ln>
            <a:noFill/>
          </a:ln>
        </p:spPr>
      </p:pic>
    </p:spTree>
    <p:extLst>
      <p:ext uri="{BB962C8B-B14F-4D97-AF65-F5344CB8AC3E}">
        <p14:creationId xmlns:p14="http://schemas.microsoft.com/office/powerpoint/2010/main" val="1475732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
            <a:ext cx="6705600" cy="1447800"/>
          </a:xfrm>
        </p:spPr>
        <p:txBody>
          <a:bodyPr>
            <a:normAutofit/>
          </a:bodyPr>
          <a:lstStyle/>
          <a:p>
            <a:r>
              <a:rPr lang="en-US" sz="2400" dirty="0">
                <a:latin typeface="Times New Roman" pitchFamily="18" charset="0"/>
                <a:cs typeface="Times New Roman" pitchFamily="18" charset="0"/>
              </a:rPr>
              <a:t>References</a:t>
            </a:r>
            <a:br>
              <a:rPr lang="en-US" sz="2400" dirty="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524000"/>
            <a:ext cx="8382000" cy="4516902"/>
          </a:xfrm>
        </p:spPr>
        <p:txBody>
          <a:bodyPr>
            <a:normAutofit/>
          </a:bodyPr>
          <a:lstStyle/>
          <a:p>
            <a:pPr indent="-457200" algn="just"/>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a:p>
            <a:pPr indent="-457200" algn="just"/>
            <a:r>
              <a:rPr lang="en-US" sz="2400" dirty="0">
                <a:latin typeface="Times New Roman" pitchFamily="18" charset="0"/>
                <a:cs typeface="Times New Roman" pitchFamily="18" charset="0"/>
              </a:rPr>
              <a:t>Nayahangan, L. J., Stefanidis, D., Kern, D. E., &amp; Konge, L. (2018). How to identify and prioritize procedures suitable for simulation-based training: Experiences from general needs assessments using a modified Delphi method and a needs assessment formula. Medical teacher, 1-8.</a:t>
            </a:r>
          </a:p>
          <a:p>
            <a:pPr indent="-457200" algn="just"/>
            <a:r>
              <a:rPr lang="en-US" sz="2400" dirty="0">
                <a:latin typeface="Times New Roman" pitchFamily="18" charset="0"/>
                <a:cs typeface="Times New Roman" pitchFamily="18" charset="0"/>
              </a:rPr>
              <a:t>Petyaeva, A., Kajander, M., Lawrence, V., Clifton, L., Thomas, A. J., Ballard, C., ... &amp; Nunez, K. M. (2018). Feasibility of a staff training and support programme to improve pain assessment and management in people with dementia living in care homes. International journal of geriatric psychiatry, 33(1), 221-231.</a:t>
            </a:r>
          </a:p>
          <a:p>
            <a:pPr indent="-457200"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424165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772</TotalTime>
  <Words>342</Words>
  <Application>Microsoft Office PowerPoint</Application>
  <PresentationFormat>On-screen Show (4:3)</PresentationFormat>
  <Paragraphs>38</Paragraphs>
  <Slides>8</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Book Antiqua</vt:lpstr>
      <vt:lpstr>Calibri</vt:lpstr>
      <vt:lpstr>Lucida Sans</vt:lpstr>
      <vt:lpstr>Times New Roman</vt:lpstr>
      <vt:lpstr>Wingdings</vt:lpstr>
      <vt:lpstr>Wingdings 2</vt:lpstr>
      <vt:lpstr>Wingdings 3</vt:lpstr>
      <vt:lpstr>Apex</vt:lpstr>
      <vt:lpstr>Customer services representative training program </vt:lpstr>
      <vt:lpstr>Introduction </vt:lpstr>
      <vt:lpstr>Training methods in customer service representative training program </vt:lpstr>
      <vt:lpstr>Lecture method </vt:lpstr>
      <vt:lpstr>Demonstration method </vt:lpstr>
      <vt:lpstr>Debrief method </vt:lpstr>
      <vt:lpstr>Discussion method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amos kamau</cp:lastModifiedBy>
  <cp:revision>17</cp:revision>
  <dcterms:created xsi:type="dcterms:W3CDTF">2018-07-15T12:40:48Z</dcterms:created>
  <dcterms:modified xsi:type="dcterms:W3CDTF">2018-07-16T01:57:08Z</dcterms:modified>
</cp:coreProperties>
</file>